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C5FFA-A2D8-4B15-A75B-2D0E02478E9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1970E3F-E9F4-4086-A53F-43735D9D3D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1934C8A-35DA-491B-A003-1F70470174E5}"/>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5" name="フッター プレースホルダー 4">
            <a:extLst>
              <a:ext uri="{FF2B5EF4-FFF2-40B4-BE49-F238E27FC236}">
                <a16:creationId xmlns:a16="http://schemas.microsoft.com/office/drawing/2014/main" id="{A6B73F42-7BE1-4DA9-8F00-C8ADA1640D7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553843-270A-435F-8599-C27A9FA8F5C5}"/>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1240840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323874-D27C-4FBC-BE14-51FC2E07441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1F721E5-30B1-490D-84EA-46215192DFB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3704AD-3DFE-43E0-90BB-52A9DE8DE638}"/>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5" name="フッター プレースホルダー 4">
            <a:extLst>
              <a:ext uri="{FF2B5EF4-FFF2-40B4-BE49-F238E27FC236}">
                <a16:creationId xmlns:a16="http://schemas.microsoft.com/office/drawing/2014/main" id="{5C708874-D117-4068-8AD8-69CC081C50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949B060-8DB4-42DA-BD54-5E03B89EDBB4}"/>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4272432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C4BB70F-EC3D-4B09-8FBB-2AC9AA60C4D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30194FF-6713-4391-BDFD-485031C40D1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EE1137-F5A4-4DF9-A689-8FBBA82C9FF1}"/>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5" name="フッター プレースホルダー 4">
            <a:extLst>
              <a:ext uri="{FF2B5EF4-FFF2-40B4-BE49-F238E27FC236}">
                <a16:creationId xmlns:a16="http://schemas.microsoft.com/office/drawing/2014/main" id="{865CAE93-578C-4698-9D6D-60F2AA5D38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AEC1EA-BA44-4892-9837-9F905E7593FC}"/>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1201087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D290B6-A0AF-4F95-9984-DBD275F875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032EC96-3606-4F8C-9B67-89A84597E4C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155886-7AFF-4944-AA9F-15F9828ACE8F}"/>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5" name="フッター プレースホルダー 4">
            <a:extLst>
              <a:ext uri="{FF2B5EF4-FFF2-40B4-BE49-F238E27FC236}">
                <a16:creationId xmlns:a16="http://schemas.microsoft.com/office/drawing/2014/main" id="{F32BB931-2261-46E3-941A-1ADDA2B001E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60069E3-6EB8-44D1-8D76-89F98B14F243}"/>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429463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2E28A5-39F8-4A35-AA39-601160481FF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C83307B-26DE-4D99-8606-A0B9730B3F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A34A157-EA51-4846-BCE4-15E1F6934094}"/>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5" name="フッター プレースホルダー 4">
            <a:extLst>
              <a:ext uri="{FF2B5EF4-FFF2-40B4-BE49-F238E27FC236}">
                <a16:creationId xmlns:a16="http://schemas.microsoft.com/office/drawing/2014/main" id="{C7840C9C-258A-4D63-805F-47E1B198F2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C99CF94-6A39-426C-9E26-E75743DD2389}"/>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689999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51143E-758C-452C-A21E-25523CFB6EE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D7AF58E-C080-42A7-88B7-6FB5D2117A7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B495292-4D44-4DD2-8088-115507AB5D0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1F70C54-E754-4168-B7B3-6DF16D70E730}"/>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6" name="フッター プレースホルダー 5">
            <a:extLst>
              <a:ext uri="{FF2B5EF4-FFF2-40B4-BE49-F238E27FC236}">
                <a16:creationId xmlns:a16="http://schemas.microsoft.com/office/drawing/2014/main" id="{E59F0EAE-78FB-4021-8E94-FF5F63D1AA8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EAE8ACE-6E33-4879-80DB-F6BD59F9EABF}"/>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3179444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BAE943-BF0E-459F-B41A-6BFD5F74AD9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10EDAE9-1383-4D94-B3D9-D51CFD6A30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046E2EC-2815-4978-8BCC-9F30C7449B4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F75F838-711E-4864-A64B-326BD6C9C2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E5C3BE1-8542-407A-95A6-A8B7773811E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A0EA551-879B-4A48-8581-DBC9232A0C6D}"/>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8" name="フッター プレースホルダー 7">
            <a:extLst>
              <a:ext uri="{FF2B5EF4-FFF2-40B4-BE49-F238E27FC236}">
                <a16:creationId xmlns:a16="http://schemas.microsoft.com/office/drawing/2014/main" id="{9F612D72-44A1-4631-8057-03ACB3523B5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DE5EB12-CCF0-430F-9909-B3CFA1282842}"/>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2068317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D7AC6B-5DFF-4926-8B78-2EFC4C948A4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BCFA44F-A47C-429E-A6EB-5879E9FB55E3}"/>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4" name="フッター プレースホルダー 3">
            <a:extLst>
              <a:ext uri="{FF2B5EF4-FFF2-40B4-BE49-F238E27FC236}">
                <a16:creationId xmlns:a16="http://schemas.microsoft.com/office/drawing/2014/main" id="{E95CA6D9-EDA9-4221-8E1B-4FC9D3C9451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A27C1F8-FCBC-4472-A531-67986B6F6A99}"/>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3911030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9350844-1B8B-4177-9055-8298E87EB0DA}"/>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3" name="フッター プレースホルダー 2">
            <a:extLst>
              <a:ext uri="{FF2B5EF4-FFF2-40B4-BE49-F238E27FC236}">
                <a16:creationId xmlns:a16="http://schemas.microsoft.com/office/drawing/2014/main" id="{2F4C52C9-435A-4B60-82BC-E3358BAC2F5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6EB07CB-73EB-4ADD-987D-AF0171E6A2F3}"/>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241510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05F438-326C-448B-997D-DBC6E8B5BD7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B867B7-97A7-42FC-B7E8-E497B7264D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10D0F0B-C288-40DD-8E0E-E5A0967233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E922171-7BBE-4A17-9EBE-266543A8F22E}"/>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6" name="フッター プレースホルダー 5">
            <a:extLst>
              <a:ext uri="{FF2B5EF4-FFF2-40B4-BE49-F238E27FC236}">
                <a16:creationId xmlns:a16="http://schemas.microsoft.com/office/drawing/2014/main" id="{08B4BE0F-786E-4D3B-851C-9F0C6D75E9B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A545F25-0F29-4145-900B-D7C4414A5D47}"/>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4167604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7AC862-87A2-4A62-BE0B-0F777C24E5A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9F5CB73-6B6E-4B8F-A237-167083AD27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D589763-FE98-42E8-905F-9555453144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F70BCF9-EDA8-4700-874C-3556B5911415}"/>
              </a:ext>
            </a:extLst>
          </p:cNvPr>
          <p:cNvSpPr>
            <a:spLocks noGrp="1"/>
          </p:cNvSpPr>
          <p:nvPr>
            <p:ph type="dt" sz="half" idx="10"/>
          </p:nvPr>
        </p:nvSpPr>
        <p:spPr/>
        <p:txBody>
          <a:bodyPr/>
          <a:lstStyle/>
          <a:p>
            <a:fld id="{A9E83F1D-7AE2-45C7-94FF-68BC4AE77168}" type="datetimeFigureOut">
              <a:rPr kumimoji="1" lang="ja-JP" altLang="en-US" smtClean="0"/>
              <a:t>2021/7/31</a:t>
            </a:fld>
            <a:endParaRPr kumimoji="1" lang="ja-JP" altLang="en-US"/>
          </a:p>
        </p:txBody>
      </p:sp>
      <p:sp>
        <p:nvSpPr>
          <p:cNvPr id="6" name="フッター プレースホルダー 5">
            <a:extLst>
              <a:ext uri="{FF2B5EF4-FFF2-40B4-BE49-F238E27FC236}">
                <a16:creationId xmlns:a16="http://schemas.microsoft.com/office/drawing/2014/main" id="{D3C262AF-6299-4E92-BABB-8B9D92C5F80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2263E89-3892-484D-A255-778C49BAB6FD}"/>
              </a:ext>
            </a:extLst>
          </p:cNvPr>
          <p:cNvSpPr>
            <a:spLocks noGrp="1"/>
          </p:cNvSpPr>
          <p:nvPr>
            <p:ph type="sldNum" sz="quarter" idx="12"/>
          </p:nvPr>
        </p:nvSpPr>
        <p:spPr/>
        <p:txBody>
          <a:body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1912534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42F4716-89BD-4D33-AA17-95B5EA798A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DEFF2D0-5B9C-4DF4-ABC8-94046A6D84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AE6522-6EF0-4F5A-8318-43DAFD4C93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83F1D-7AE2-45C7-94FF-68BC4AE77168}" type="datetimeFigureOut">
              <a:rPr kumimoji="1" lang="ja-JP" altLang="en-US" smtClean="0"/>
              <a:t>2021/7/31</a:t>
            </a:fld>
            <a:endParaRPr kumimoji="1" lang="ja-JP" altLang="en-US"/>
          </a:p>
        </p:txBody>
      </p:sp>
      <p:sp>
        <p:nvSpPr>
          <p:cNvPr id="5" name="フッター プレースホルダー 4">
            <a:extLst>
              <a:ext uri="{FF2B5EF4-FFF2-40B4-BE49-F238E27FC236}">
                <a16:creationId xmlns:a16="http://schemas.microsoft.com/office/drawing/2014/main" id="{B5E22453-57B2-4B68-9C00-3530827E2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631241C-F017-4353-9B7D-0A44E953C8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8ECAF6-6797-46BF-99AC-35CE984CA991}" type="slidenum">
              <a:rPr kumimoji="1" lang="ja-JP" altLang="en-US" smtClean="0"/>
              <a:t>‹#›</a:t>
            </a:fld>
            <a:endParaRPr kumimoji="1" lang="ja-JP" altLang="en-US"/>
          </a:p>
        </p:txBody>
      </p:sp>
    </p:spTree>
    <p:extLst>
      <p:ext uri="{BB962C8B-B14F-4D97-AF65-F5344CB8AC3E}">
        <p14:creationId xmlns:p14="http://schemas.microsoft.com/office/powerpoint/2010/main" val="2060290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25242A-2778-4A82-BC61-4102A6FBE5B0}"/>
              </a:ext>
            </a:extLst>
          </p:cNvPr>
          <p:cNvSpPr>
            <a:spLocks noGrp="1"/>
          </p:cNvSpPr>
          <p:nvPr>
            <p:ph type="ctrTitle"/>
          </p:nvPr>
        </p:nvSpPr>
        <p:spPr>
          <a:xfrm>
            <a:off x="1638300" y="786608"/>
            <a:ext cx="9144000" cy="2510691"/>
          </a:xfrm>
        </p:spPr>
        <p:txBody>
          <a:bodyPr>
            <a:normAutofit fontScale="90000"/>
          </a:bodyPr>
          <a:lstStyle/>
          <a:p>
            <a:r>
              <a:rPr lang="en-US" altLang="ja-JP" dirty="0"/>
              <a:t>Chiba Campaign 2021</a:t>
            </a:r>
            <a:br>
              <a:rPr lang="en-US" altLang="ja-JP" dirty="0"/>
            </a:br>
            <a:r>
              <a:rPr lang="en-US" altLang="ja-JP" dirty="0"/>
              <a:t>7</a:t>
            </a:r>
            <a:r>
              <a:rPr lang="ja-JP" altLang="en-US" dirty="0"/>
              <a:t>月</a:t>
            </a:r>
            <a:r>
              <a:rPr lang="en-US" altLang="ja-JP" dirty="0"/>
              <a:t>26</a:t>
            </a:r>
            <a:r>
              <a:rPr lang="ja-JP" altLang="en-US" dirty="0"/>
              <a:t>日～</a:t>
            </a:r>
            <a:r>
              <a:rPr lang="en-US" altLang="ja-JP" dirty="0"/>
              <a:t>8</a:t>
            </a:r>
            <a:r>
              <a:rPr lang="ja-JP" altLang="en-US" dirty="0"/>
              <a:t>月 </a:t>
            </a:r>
            <a:r>
              <a:rPr lang="en-US" altLang="ja-JP" dirty="0"/>
              <a:t>8</a:t>
            </a:r>
            <a:r>
              <a:rPr lang="ja-JP" altLang="en-US" dirty="0"/>
              <a:t>日</a:t>
            </a:r>
            <a:br>
              <a:rPr lang="en-US" altLang="ja-JP" dirty="0"/>
            </a:br>
            <a:endParaRPr kumimoji="1" lang="ja-JP" altLang="en-US" dirty="0"/>
          </a:p>
        </p:txBody>
      </p:sp>
      <p:sp>
        <p:nvSpPr>
          <p:cNvPr id="3" name="字幕 2">
            <a:extLst>
              <a:ext uri="{FF2B5EF4-FFF2-40B4-BE49-F238E27FC236}">
                <a16:creationId xmlns:a16="http://schemas.microsoft.com/office/drawing/2014/main" id="{0B9AF40B-43B1-482C-A245-59622017394D}"/>
              </a:ext>
            </a:extLst>
          </p:cNvPr>
          <p:cNvSpPr>
            <a:spLocks noGrp="1"/>
          </p:cNvSpPr>
          <p:nvPr>
            <p:ph type="subTitle" idx="1"/>
          </p:nvPr>
        </p:nvSpPr>
        <p:spPr>
          <a:xfrm>
            <a:off x="5038725" y="5309394"/>
            <a:ext cx="6648449" cy="638174"/>
          </a:xfrm>
        </p:spPr>
        <p:txBody>
          <a:bodyPr>
            <a:normAutofit fontScale="92500"/>
          </a:bodyPr>
          <a:lstStyle/>
          <a:p>
            <a:r>
              <a:rPr kumimoji="1" lang="ja-JP" altLang="en-US" dirty="0"/>
              <a:t>千葉大学　理学部　地球科学科　</a:t>
            </a:r>
            <a:r>
              <a:rPr kumimoji="1" lang="en-US" altLang="ja-JP" dirty="0"/>
              <a:t>4</a:t>
            </a:r>
            <a:r>
              <a:rPr kumimoji="1" lang="ja-JP" altLang="en-US" dirty="0"/>
              <a:t>年　吉澤優子</a:t>
            </a:r>
          </a:p>
        </p:txBody>
      </p:sp>
      <p:sp>
        <p:nvSpPr>
          <p:cNvPr id="5" name="テキスト ボックス 4">
            <a:extLst>
              <a:ext uri="{FF2B5EF4-FFF2-40B4-BE49-F238E27FC236}">
                <a16:creationId xmlns:a16="http://schemas.microsoft.com/office/drawing/2014/main" id="{382BA39C-C892-4C8D-B474-8109766F11C6}"/>
              </a:ext>
            </a:extLst>
          </p:cNvPr>
          <p:cNvSpPr txBox="1"/>
          <p:nvPr/>
        </p:nvSpPr>
        <p:spPr>
          <a:xfrm>
            <a:off x="3452812" y="3297299"/>
            <a:ext cx="6434137" cy="584775"/>
          </a:xfrm>
          <a:prstGeom prst="rect">
            <a:avLst/>
          </a:prstGeom>
          <a:noFill/>
        </p:spPr>
        <p:txBody>
          <a:bodyPr wrap="square" rtlCol="0">
            <a:spAutoFit/>
          </a:bodyPr>
          <a:lstStyle/>
          <a:p>
            <a:r>
              <a:rPr kumimoji="1" lang="en-US" altLang="ja-JP" sz="3200" dirty="0"/>
              <a:t>BC(black carbon) and PM</a:t>
            </a:r>
            <a:r>
              <a:rPr kumimoji="1" lang="en-US" altLang="ja-JP" dirty="0"/>
              <a:t>2.5</a:t>
            </a:r>
            <a:endParaRPr kumimoji="1" lang="ja-JP" altLang="en-US" dirty="0"/>
          </a:p>
        </p:txBody>
      </p:sp>
    </p:spTree>
    <p:extLst>
      <p:ext uri="{BB962C8B-B14F-4D97-AF65-F5344CB8AC3E}">
        <p14:creationId xmlns:p14="http://schemas.microsoft.com/office/powerpoint/2010/main" val="1572982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4ED6E88-1DB7-4BBC-A4B8-805681EB6428}"/>
              </a:ext>
            </a:extLst>
          </p:cNvPr>
          <p:cNvSpPr txBox="1"/>
          <p:nvPr/>
        </p:nvSpPr>
        <p:spPr>
          <a:xfrm>
            <a:off x="5638800" y="2971800"/>
            <a:ext cx="914400" cy="914400"/>
          </a:xfrm>
          <a:prstGeom prst="rect">
            <a:avLst/>
          </a:prstGeom>
          <a:noFill/>
        </p:spPr>
        <p:txBody>
          <a:bodyPr wrap="square" rtlCol="0">
            <a:spAutoFit/>
          </a:bodyPr>
          <a:lstStyle/>
          <a:p>
            <a:endParaRPr kumimoji="1" lang="ja-JP" altLang="en-US" dirty="0"/>
          </a:p>
        </p:txBody>
      </p:sp>
      <p:sp>
        <p:nvSpPr>
          <p:cNvPr id="5" name="テキスト ボックス 4">
            <a:extLst>
              <a:ext uri="{FF2B5EF4-FFF2-40B4-BE49-F238E27FC236}">
                <a16:creationId xmlns:a16="http://schemas.microsoft.com/office/drawing/2014/main" id="{8EB7FE8C-20CD-48A0-AFF1-A948F37C0C8E}"/>
              </a:ext>
            </a:extLst>
          </p:cNvPr>
          <p:cNvSpPr txBox="1"/>
          <p:nvPr/>
        </p:nvSpPr>
        <p:spPr>
          <a:xfrm>
            <a:off x="2324098" y="4855455"/>
            <a:ext cx="8077201" cy="1477328"/>
          </a:xfrm>
          <a:prstGeom prst="rect">
            <a:avLst/>
          </a:prstGeom>
          <a:noFill/>
        </p:spPr>
        <p:txBody>
          <a:bodyPr wrap="square" rtlCol="0">
            <a:spAutoFit/>
          </a:bodyPr>
          <a:lstStyle/>
          <a:p>
            <a:r>
              <a:rPr kumimoji="1" lang="en-US" altLang="ja-JP" dirty="0"/>
              <a:t>[Figure]:</a:t>
            </a:r>
          </a:p>
          <a:p>
            <a:r>
              <a:rPr lang="en-US" altLang="ja-JP" dirty="0"/>
              <a:t>The original scatter(pink dot) of density data , the daily mean(black dot and the corresponding black line)of density data, and the hourly mean (yellow dot)of density data for BC at Chiba university.</a:t>
            </a:r>
          </a:p>
          <a:p>
            <a:endParaRPr lang="en-US" altLang="ja-JP" dirty="0"/>
          </a:p>
        </p:txBody>
      </p:sp>
      <p:pic>
        <p:nvPicPr>
          <p:cNvPr id="3" name="図 2">
            <a:extLst>
              <a:ext uri="{FF2B5EF4-FFF2-40B4-BE49-F238E27FC236}">
                <a16:creationId xmlns:a16="http://schemas.microsoft.com/office/drawing/2014/main" id="{E57A2B97-98F1-4685-89B3-173FAB1209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23901"/>
            <a:ext cx="12192000" cy="3914774"/>
          </a:xfrm>
          <a:prstGeom prst="rect">
            <a:avLst/>
          </a:prstGeom>
        </p:spPr>
      </p:pic>
    </p:spTree>
    <p:extLst>
      <p:ext uri="{BB962C8B-B14F-4D97-AF65-F5344CB8AC3E}">
        <p14:creationId xmlns:p14="http://schemas.microsoft.com/office/powerpoint/2010/main" val="1203603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8059A4F4-5AE0-447C-ADF9-E094E3D9D1D6}"/>
              </a:ext>
            </a:extLst>
          </p:cNvPr>
          <p:cNvSpPr txBox="1"/>
          <p:nvPr/>
        </p:nvSpPr>
        <p:spPr>
          <a:xfrm>
            <a:off x="3048000" y="4585811"/>
            <a:ext cx="6096000" cy="1200329"/>
          </a:xfrm>
          <a:prstGeom prst="rect">
            <a:avLst/>
          </a:prstGeom>
          <a:noFill/>
        </p:spPr>
        <p:txBody>
          <a:bodyPr wrap="square">
            <a:spAutoFit/>
          </a:bodyPr>
          <a:lstStyle/>
          <a:p>
            <a:r>
              <a:rPr kumimoji="1" lang="en-US" altLang="ja-JP" dirty="0"/>
              <a:t>[Figure]:</a:t>
            </a:r>
          </a:p>
          <a:p>
            <a:r>
              <a:rPr lang="en-US" altLang="ja-JP" dirty="0"/>
              <a:t>The original two scatters(blue dot and light blue dot)  of density data from two instruments for PM</a:t>
            </a:r>
            <a:r>
              <a:rPr lang="ja-JP" altLang="en-US" dirty="0"/>
              <a:t>₂</a:t>
            </a:r>
            <a:r>
              <a:rPr lang="en-US" altLang="ja-JP" dirty="0"/>
              <a:t>.</a:t>
            </a:r>
            <a:r>
              <a:rPr lang="ja-JP" altLang="en-US" dirty="0"/>
              <a:t>₅</a:t>
            </a:r>
            <a:r>
              <a:rPr lang="en-US" altLang="ja-JP" dirty="0"/>
              <a:t> at Chiba university.</a:t>
            </a:r>
          </a:p>
        </p:txBody>
      </p:sp>
      <p:pic>
        <p:nvPicPr>
          <p:cNvPr id="4" name="図 3">
            <a:extLst>
              <a:ext uri="{FF2B5EF4-FFF2-40B4-BE49-F238E27FC236}">
                <a16:creationId xmlns:a16="http://schemas.microsoft.com/office/drawing/2014/main" id="{C51EE202-384C-4D77-BA53-E863C449EF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7560"/>
            <a:ext cx="12192000" cy="3513951"/>
          </a:xfrm>
          <a:prstGeom prst="rect">
            <a:avLst/>
          </a:prstGeom>
        </p:spPr>
      </p:pic>
    </p:spTree>
    <p:extLst>
      <p:ext uri="{BB962C8B-B14F-4D97-AF65-F5344CB8AC3E}">
        <p14:creationId xmlns:p14="http://schemas.microsoft.com/office/powerpoint/2010/main" val="373380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A5AC8E31-9608-416B-91E8-47031BF972E6}"/>
              </a:ext>
            </a:extLst>
          </p:cNvPr>
          <p:cNvSpPr txBox="1"/>
          <p:nvPr/>
        </p:nvSpPr>
        <p:spPr>
          <a:xfrm>
            <a:off x="2752724" y="4388730"/>
            <a:ext cx="7591426" cy="1477328"/>
          </a:xfrm>
          <a:prstGeom prst="rect">
            <a:avLst/>
          </a:prstGeom>
          <a:noFill/>
        </p:spPr>
        <p:txBody>
          <a:bodyPr wrap="square">
            <a:spAutoFit/>
          </a:bodyPr>
          <a:lstStyle/>
          <a:p>
            <a:r>
              <a:rPr kumimoji="1" lang="en-US" altLang="ja-JP" dirty="0"/>
              <a:t>[Figure]:</a:t>
            </a:r>
          </a:p>
          <a:p>
            <a:r>
              <a:rPr lang="en-US" altLang="ja-JP" dirty="0"/>
              <a:t>The daily mean of two scatters(larger blue and larger light blue dots)  and their corresponding two lines of density data, and the hourly mean of two scatters(smaller blue and smaller light blue dots) of </a:t>
            </a:r>
            <a:r>
              <a:rPr lang="en-US" altLang="ja-JP"/>
              <a:t>density data from </a:t>
            </a:r>
            <a:r>
              <a:rPr lang="en-US" altLang="ja-JP" dirty="0"/>
              <a:t>two instruments for PM</a:t>
            </a:r>
            <a:r>
              <a:rPr lang="ja-JP" altLang="en-US" dirty="0"/>
              <a:t>₂</a:t>
            </a:r>
            <a:r>
              <a:rPr lang="en-US" altLang="ja-JP" dirty="0"/>
              <a:t>.</a:t>
            </a:r>
            <a:r>
              <a:rPr lang="ja-JP" altLang="en-US" dirty="0"/>
              <a:t>₅</a:t>
            </a:r>
            <a:r>
              <a:rPr lang="en-US" altLang="ja-JP" dirty="0"/>
              <a:t> at Chiba university.</a:t>
            </a:r>
          </a:p>
        </p:txBody>
      </p:sp>
      <p:pic>
        <p:nvPicPr>
          <p:cNvPr id="4" name="図 3">
            <a:extLst>
              <a:ext uri="{FF2B5EF4-FFF2-40B4-BE49-F238E27FC236}">
                <a16:creationId xmlns:a16="http://schemas.microsoft.com/office/drawing/2014/main" id="{85C4B97D-084D-49A5-87D8-E62119CF5C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47725"/>
            <a:ext cx="12192000" cy="3445159"/>
          </a:xfrm>
          <a:prstGeom prst="rect">
            <a:avLst/>
          </a:prstGeom>
        </p:spPr>
      </p:pic>
    </p:spTree>
    <p:extLst>
      <p:ext uri="{BB962C8B-B14F-4D97-AF65-F5344CB8AC3E}">
        <p14:creationId xmlns:p14="http://schemas.microsoft.com/office/powerpoint/2010/main" val="5415808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165</Words>
  <Application>Microsoft Office PowerPoint</Application>
  <PresentationFormat>ワイド画面</PresentationFormat>
  <Paragraphs>9</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游ゴシック</vt:lpstr>
      <vt:lpstr>游ゴシック Light</vt:lpstr>
      <vt:lpstr>Arial</vt:lpstr>
      <vt:lpstr>Office テーマ</vt:lpstr>
      <vt:lpstr>Chiba Campaign 2021 7月26日～8月 8日 </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Chiba Campaign 2021 BC </dc:title>
  <dc:creator>axsa2480</dc:creator>
  <cp:lastModifiedBy>axsa2480</cp:lastModifiedBy>
  <cp:revision>16</cp:revision>
  <dcterms:created xsi:type="dcterms:W3CDTF">2021-07-29T14:32:06Z</dcterms:created>
  <dcterms:modified xsi:type="dcterms:W3CDTF">2021-07-31T00:54:30Z</dcterms:modified>
</cp:coreProperties>
</file>