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5C5FFA-A2D8-4B15-A75B-2D0E02478E9C}"/>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1970E3F-E9F4-4086-A53F-43735D9D3D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1934C8A-35DA-491B-A003-1F70470174E5}"/>
              </a:ext>
            </a:extLst>
          </p:cNvPr>
          <p:cNvSpPr>
            <a:spLocks noGrp="1"/>
          </p:cNvSpPr>
          <p:nvPr>
            <p:ph type="dt" sz="half" idx="10"/>
          </p:nvPr>
        </p:nvSpPr>
        <p:spPr/>
        <p:txBody>
          <a:bodyPr/>
          <a:lstStyle/>
          <a:p>
            <a:fld id="{A9E83F1D-7AE2-45C7-94FF-68BC4AE77168}" type="datetimeFigureOut">
              <a:rPr kumimoji="1" lang="ja-JP" altLang="en-US" smtClean="0"/>
              <a:t>2021/7/31</a:t>
            </a:fld>
            <a:endParaRPr kumimoji="1" lang="ja-JP" altLang="en-US"/>
          </a:p>
        </p:txBody>
      </p:sp>
      <p:sp>
        <p:nvSpPr>
          <p:cNvPr id="5" name="フッター プレースホルダー 4">
            <a:extLst>
              <a:ext uri="{FF2B5EF4-FFF2-40B4-BE49-F238E27FC236}">
                <a16:creationId xmlns:a16="http://schemas.microsoft.com/office/drawing/2014/main" id="{A6B73F42-7BE1-4DA9-8F00-C8ADA1640D7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0553843-270A-435F-8599-C27A9FA8F5C5}"/>
              </a:ext>
            </a:extLst>
          </p:cNvPr>
          <p:cNvSpPr>
            <a:spLocks noGrp="1"/>
          </p:cNvSpPr>
          <p:nvPr>
            <p:ph type="sldNum" sz="quarter" idx="12"/>
          </p:nvPr>
        </p:nvSpPr>
        <p:spPr/>
        <p:txBody>
          <a:bodyPr/>
          <a:lstStyle/>
          <a:p>
            <a:fld id="{468ECAF6-6797-46BF-99AC-35CE984CA991}" type="slidenum">
              <a:rPr kumimoji="1" lang="ja-JP" altLang="en-US" smtClean="0"/>
              <a:t>‹#›</a:t>
            </a:fld>
            <a:endParaRPr kumimoji="1" lang="ja-JP" altLang="en-US"/>
          </a:p>
        </p:txBody>
      </p:sp>
    </p:spTree>
    <p:extLst>
      <p:ext uri="{BB962C8B-B14F-4D97-AF65-F5344CB8AC3E}">
        <p14:creationId xmlns:p14="http://schemas.microsoft.com/office/powerpoint/2010/main" val="1240840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323874-D27C-4FBC-BE14-51FC2E07441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1F721E5-30B1-490D-84EA-46215192DFB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D3704AD-3DFE-43E0-90BB-52A9DE8DE638}"/>
              </a:ext>
            </a:extLst>
          </p:cNvPr>
          <p:cNvSpPr>
            <a:spLocks noGrp="1"/>
          </p:cNvSpPr>
          <p:nvPr>
            <p:ph type="dt" sz="half" idx="10"/>
          </p:nvPr>
        </p:nvSpPr>
        <p:spPr/>
        <p:txBody>
          <a:bodyPr/>
          <a:lstStyle/>
          <a:p>
            <a:fld id="{A9E83F1D-7AE2-45C7-94FF-68BC4AE77168}" type="datetimeFigureOut">
              <a:rPr kumimoji="1" lang="ja-JP" altLang="en-US" smtClean="0"/>
              <a:t>2021/7/31</a:t>
            </a:fld>
            <a:endParaRPr kumimoji="1" lang="ja-JP" altLang="en-US"/>
          </a:p>
        </p:txBody>
      </p:sp>
      <p:sp>
        <p:nvSpPr>
          <p:cNvPr id="5" name="フッター プレースホルダー 4">
            <a:extLst>
              <a:ext uri="{FF2B5EF4-FFF2-40B4-BE49-F238E27FC236}">
                <a16:creationId xmlns:a16="http://schemas.microsoft.com/office/drawing/2014/main" id="{5C708874-D117-4068-8AD8-69CC081C502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949B060-8DB4-42DA-BD54-5E03B89EDBB4}"/>
              </a:ext>
            </a:extLst>
          </p:cNvPr>
          <p:cNvSpPr>
            <a:spLocks noGrp="1"/>
          </p:cNvSpPr>
          <p:nvPr>
            <p:ph type="sldNum" sz="quarter" idx="12"/>
          </p:nvPr>
        </p:nvSpPr>
        <p:spPr/>
        <p:txBody>
          <a:bodyPr/>
          <a:lstStyle/>
          <a:p>
            <a:fld id="{468ECAF6-6797-46BF-99AC-35CE984CA991}" type="slidenum">
              <a:rPr kumimoji="1" lang="ja-JP" altLang="en-US" smtClean="0"/>
              <a:t>‹#›</a:t>
            </a:fld>
            <a:endParaRPr kumimoji="1" lang="ja-JP" altLang="en-US"/>
          </a:p>
        </p:txBody>
      </p:sp>
    </p:spTree>
    <p:extLst>
      <p:ext uri="{BB962C8B-B14F-4D97-AF65-F5344CB8AC3E}">
        <p14:creationId xmlns:p14="http://schemas.microsoft.com/office/powerpoint/2010/main" val="4272432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C4BB70F-EC3D-4B09-8FBB-2AC9AA60C4D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30194FF-6713-4391-BDFD-485031C40D18}"/>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4EE1137-F5A4-4DF9-A689-8FBBA82C9FF1}"/>
              </a:ext>
            </a:extLst>
          </p:cNvPr>
          <p:cNvSpPr>
            <a:spLocks noGrp="1"/>
          </p:cNvSpPr>
          <p:nvPr>
            <p:ph type="dt" sz="half" idx="10"/>
          </p:nvPr>
        </p:nvSpPr>
        <p:spPr/>
        <p:txBody>
          <a:bodyPr/>
          <a:lstStyle/>
          <a:p>
            <a:fld id="{A9E83F1D-7AE2-45C7-94FF-68BC4AE77168}" type="datetimeFigureOut">
              <a:rPr kumimoji="1" lang="ja-JP" altLang="en-US" smtClean="0"/>
              <a:t>2021/7/31</a:t>
            </a:fld>
            <a:endParaRPr kumimoji="1" lang="ja-JP" altLang="en-US"/>
          </a:p>
        </p:txBody>
      </p:sp>
      <p:sp>
        <p:nvSpPr>
          <p:cNvPr id="5" name="フッター プレースホルダー 4">
            <a:extLst>
              <a:ext uri="{FF2B5EF4-FFF2-40B4-BE49-F238E27FC236}">
                <a16:creationId xmlns:a16="http://schemas.microsoft.com/office/drawing/2014/main" id="{865CAE93-578C-4698-9D6D-60F2AA5D386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1AEC1EA-BA44-4892-9837-9F905E7593FC}"/>
              </a:ext>
            </a:extLst>
          </p:cNvPr>
          <p:cNvSpPr>
            <a:spLocks noGrp="1"/>
          </p:cNvSpPr>
          <p:nvPr>
            <p:ph type="sldNum" sz="quarter" idx="12"/>
          </p:nvPr>
        </p:nvSpPr>
        <p:spPr/>
        <p:txBody>
          <a:bodyPr/>
          <a:lstStyle/>
          <a:p>
            <a:fld id="{468ECAF6-6797-46BF-99AC-35CE984CA991}" type="slidenum">
              <a:rPr kumimoji="1" lang="ja-JP" altLang="en-US" smtClean="0"/>
              <a:t>‹#›</a:t>
            </a:fld>
            <a:endParaRPr kumimoji="1" lang="ja-JP" altLang="en-US"/>
          </a:p>
        </p:txBody>
      </p:sp>
    </p:spTree>
    <p:extLst>
      <p:ext uri="{BB962C8B-B14F-4D97-AF65-F5344CB8AC3E}">
        <p14:creationId xmlns:p14="http://schemas.microsoft.com/office/powerpoint/2010/main" val="1201087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D290B6-A0AF-4F95-9984-DBD275F8759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032EC96-3606-4F8C-9B67-89A84597E4C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8155886-7AFF-4944-AA9F-15F9828ACE8F}"/>
              </a:ext>
            </a:extLst>
          </p:cNvPr>
          <p:cNvSpPr>
            <a:spLocks noGrp="1"/>
          </p:cNvSpPr>
          <p:nvPr>
            <p:ph type="dt" sz="half" idx="10"/>
          </p:nvPr>
        </p:nvSpPr>
        <p:spPr/>
        <p:txBody>
          <a:bodyPr/>
          <a:lstStyle/>
          <a:p>
            <a:fld id="{A9E83F1D-7AE2-45C7-94FF-68BC4AE77168}" type="datetimeFigureOut">
              <a:rPr kumimoji="1" lang="ja-JP" altLang="en-US" smtClean="0"/>
              <a:t>2021/7/31</a:t>
            </a:fld>
            <a:endParaRPr kumimoji="1" lang="ja-JP" altLang="en-US"/>
          </a:p>
        </p:txBody>
      </p:sp>
      <p:sp>
        <p:nvSpPr>
          <p:cNvPr id="5" name="フッター プレースホルダー 4">
            <a:extLst>
              <a:ext uri="{FF2B5EF4-FFF2-40B4-BE49-F238E27FC236}">
                <a16:creationId xmlns:a16="http://schemas.microsoft.com/office/drawing/2014/main" id="{F32BB931-2261-46E3-941A-1ADDA2B001E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60069E3-6EB8-44D1-8D76-89F98B14F243}"/>
              </a:ext>
            </a:extLst>
          </p:cNvPr>
          <p:cNvSpPr>
            <a:spLocks noGrp="1"/>
          </p:cNvSpPr>
          <p:nvPr>
            <p:ph type="sldNum" sz="quarter" idx="12"/>
          </p:nvPr>
        </p:nvSpPr>
        <p:spPr/>
        <p:txBody>
          <a:bodyPr/>
          <a:lstStyle/>
          <a:p>
            <a:fld id="{468ECAF6-6797-46BF-99AC-35CE984CA991}" type="slidenum">
              <a:rPr kumimoji="1" lang="ja-JP" altLang="en-US" smtClean="0"/>
              <a:t>‹#›</a:t>
            </a:fld>
            <a:endParaRPr kumimoji="1" lang="ja-JP" altLang="en-US"/>
          </a:p>
        </p:txBody>
      </p:sp>
    </p:spTree>
    <p:extLst>
      <p:ext uri="{BB962C8B-B14F-4D97-AF65-F5344CB8AC3E}">
        <p14:creationId xmlns:p14="http://schemas.microsoft.com/office/powerpoint/2010/main" val="429463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2E28A5-39F8-4A35-AA39-601160481FF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C83307B-26DE-4D99-8606-A0B9730B3F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A34A157-EA51-4846-BCE4-15E1F6934094}"/>
              </a:ext>
            </a:extLst>
          </p:cNvPr>
          <p:cNvSpPr>
            <a:spLocks noGrp="1"/>
          </p:cNvSpPr>
          <p:nvPr>
            <p:ph type="dt" sz="half" idx="10"/>
          </p:nvPr>
        </p:nvSpPr>
        <p:spPr/>
        <p:txBody>
          <a:bodyPr/>
          <a:lstStyle/>
          <a:p>
            <a:fld id="{A9E83F1D-7AE2-45C7-94FF-68BC4AE77168}" type="datetimeFigureOut">
              <a:rPr kumimoji="1" lang="ja-JP" altLang="en-US" smtClean="0"/>
              <a:t>2021/7/31</a:t>
            </a:fld>
            <a:endParaRPr kumimoji="1" lang="ja-JP" altLang="en-US"/>
          </a:p>
        </p:txBody>
      </p:sp>
      <p:sp>
        <p:nvSpPr>
          <p:cNvPr id="5" name="フッター プレースホルダー 4">
            <a:extLst>
              <a:ext uri="{FF2B5EF4-FFF2-40B4-BE49-F238E27FC236}">
                <a16:creationId xmlns:a16="http://schemas.microsoft.com/office/drawing/2014/main" id="{C7840C9C-258A-4D63-805F-47E1B198F27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C99CF94-6A39-426C-9E26-E75743DD2389}"/>
              </a:ext>
            </a:extLst>
          </p:cNvPr>
          <p:cNvSpPr>
            <a:spLocks noGrp="1"/>
          </p:cNvSpPr>
          <p:nvPr>
            <p:ph type="sldNum" sz="quarter" idx="12"/>
          </p:nvPr>
        </p:nvSpPr>
        <p:spPr/>
        <p:txBody>
          <a:bodyPr/>
          <a:lstStyle/>
          <a:p>
            <a:fld id="{468ECAF6-6797-46BF-99AC-35CE984CA991}" type="slidenum">
              <a:rPr kumimoji="1" lang="ja-JP" altLang="en-US" smtClean="0"/>
              <a:t>‹#›</a:t>
            </a:fld>
            <a:endParaRPr kumimoji="1" lang="ja-JP" altLang="en-US"/>
          </a:p>
        </p:txBody>
      </p:sp>
    </p:spTree>
    <p:extLst>
      <p:ext uri="{BB962C8B-B14F-4D97-AF65-F5344CB8AC3E}">
        <p14:creationId xmlns:p14="http://schemas.microsoft.com/office/powerpoint/2010/main" val="689999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51143E-758C-452C-A21E-25523CFB6EE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D7AF58E-C080-42A7-88B7-6FB5D2117A7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B495292-4D44-4DD2-8088-115507AB5D0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1F70C54-E754-4168-B7B3-6DF16D70E730}"/>
              </a:ext>
            </a:extLst>
          </p:cNvPr>
          <p:cNvSpPr>
            <a:spLocks noGrp="1"/>
          </p:cNvSpPr>
          <p:nvPr>
            <p:ph type="dt" sz="half" idx="10"/>
          </p:nvPr>
        </p:nvSpPr>
        <p:spPr/>
        <p:txBody>
          <a:bodyPr/>
          <a:lstStyle/>
          <a:p>
            <a:fld id="{A9E83F1D-7AE2-45C7-94FF-68BC4AE77168}" type="datetimeFigureOut">
              <a:rPr kumimoji="1" lang="ja-JP" altLang="en-US" smtClean="0"/>
              <a:t>2021/7/31</a:t>
            </a:fld>
            <a:endParaRPr kumimoji="1" lang="ja-JP" altLang="en-US"/>
          </a:p>
        </p:txBody>
      </p:sp>
      <p:sp>
        <p:nvSpPr>
          <p:cNvPr id="6" name="フッター プレースホルダー 5">
            <a:extLst>
              <a:ext uri="{FF2B5EF4-FFF2-40B4-BE49-F238E27FC236}">
                <a16:creationId xmlns:a16="http://schemas.microsoft.com/office/drawing/2014/main" id="{E59F0EAE-78FB-4021-8E94-FF5F63D1AA8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EAE8ACE-6E33-4879-80DB-F6BD59F9EABF}"/>
              </a:ext>
            </a:extLst>
          </p:cNvPr>
          <p:cNvSpPr>
            <a:spLocks noGrp="1"/>
          </p:cNvSpPr>
          <p:nvPr>
            <p:ph type="sldNum" sz="quarter" idx="12"/>
          </p:nvPr>
        </p:nvSpPr>
        <p:spPr/>
        <p:txBody>
          <a:bodyPr/>
          <a:lstStyle/>
          <a:p>
            <a:fld id="{468ECAF6-6797-46BF-99AC-35CE984CA991}" type="slidenum">
              <a:rPr kumimoji="1" lang="ja-JP" altLang="en-US" smtClean="0"/>
              <a:t>‹#›</a:t>
            </a:fld>
            <a:endParaRPr kumimoji="1" lang="ja-JP" altLang="en-US"/>
          </a:p>
        </p:txBody>
      </p:sp>
    </p:spTree>
    <p:extLst>
      <p:ext uri="{BB962C8B-B14F-4D97-AF65-F5344CB8AC3E}">
        <p14:creationId xmlns:p14="http://schemas.microsoft.com/office/powerpoint/2010/main" val="3179444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BAE943-BF0E-459F-B41A-6BFD5F74AD9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10EDAE9-1383-4D94-B3D9-D51CFD6A30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046E2EC-2815-4978-8BCC-9F30C7449B4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F75F838-711E-4864-A64B-326BD6C9C2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E5C3BE1-8542-407A-95A6-A8B7773811E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A0EA551-879B-4A48-8581-DBC9232A0C6D}"/>
              </a:ext>
            </a:extLst>
          </p:cNvPr>
          <p:cNvSpPr>
            <a:spLocks noGrp="1"/>
          </p:cNvSpPr>
          <p:nvPr>
            <p:ph type="dt" sz="half" idx="10"/>
          </p:nvPr>
        </p:nvSpPr>
        <p:spPr/>
        <p:txBody>
          <a:bodyPr/>
          <a:lstStyle/>
          <a:p>
            <a:fld id="{A9E83F1D-7AE2-45C7-94FF-68BC4AE77168}" type="datetimeFigureOut">
              <a:rPr kumimoji="1" lang="ja-JP" altLang="en-US" smtClean="0"/>
              <a:t>2021/7/31</a:t>
            </a:fld>
            <a:endParaRPr kumimoji="1" lang="ja-JP" altLang="en-US"/>
          </a:p>
        </p:txBody>
      </p:sp>
      <p:sp>
        <p:nvSpPr>
          <p:cNvPr id="8" name="フッター プレースホルダー 7">
            <a:extLst>
              <a:ext uri="{FF2B5EF4-FFF2-40B4-BE49-F238E27FC236}">
                <a16:creationId xmlns:a16="http://schemas.microsoft.com/office/drawing/2014/main" id="{9F612D72-44A1-4631-8057-03ACB3523B5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DE5EB12-CCF0-430F-9909-B3CFA1282842}"/>
              </a:ext>
            </a:extLst>
          </p:cNvPr>
          <p:cNvSpPr>
            <a:spLocks noGrp="1"/>
          </p:cNvSpPr>
          <p:nvPr>
            <p:ph type="sldNum" sz="quarter" idx="12"/>
          </p:nvPr>
        </p:nvSpPr>
        <p:spPr/>
        <p:txBody>
          <a:bodyPr/>
          <a:lstStyle/>
          <a:p>
            <a:fld id="{468ECAF6-6797-46BF-99AC-35CE984CA991}" type="slidenum">
              <a:rPr kumimoji="1" lang="ja-JP" altLang="en-US" smtClean="0"/>
              <a:t>‹#›</a:t>
            </a:fld>
            <a:endParaRPr kumimoji="1" lang="ja-JP" altLang="en-US"/>
          </a:p>
        </p:txBody>
      </p:sp>
    </p:spTree>
    <p:extLst>
      <p:ext uri="{BB962C8B-B14F-4D97-AF65-F5344CB8AC3E}">
        <p14:creationId xmlns:p14="http://schemas.microsoft.com/office/powerpoint/2010/main" val="2068317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D7AC6B-5DFF-4926-8B78-2EFC4C948A4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BCFA44F-A47C-429E-A6EB-5879E9FB55E3}"/>
              </a:ext>
            </a:extLst>
          </p:cNvPr>
          <p:cNvSpPr>
            <a:spLocks noGrp="1"/>
          </p:cNvSpPr>
          <p:nvPr>
            <p:ph type="dt" sz="half" idx="10"/>
          </p:nvPr>
        </p:nvSpPr>
        <p:spPr/>
        <p:txBody>
          <a:bodyPr/>
          <a:lstStyle/>
          <a:p>
            <a:fld id="{A9E83F1D-7AE2-45C7-94FF-68BC4AE77168}" type="datetimeFigureOut">
              <a:rPr kumimoji="1" lang="ja-JP" altLang="en-US" smtClean="0"/>
              <a:t>2021/7/31</a:t>
            </a:fld>
            <a:endParaRPr kumimoji="1" lang="ja-JP" altLang="en-US"/>
          </a:p>
        </p:txBody>
      </p:sp>
      <p:sp>
        <p:nvSpPr>
          <p:cNvPr id="4" name="フッター プレースホルダー 3">
            <a:extLst>
              <a:ext uri="{FF2B5EF4-FFF2-40B4-BE49-F238E27FC236}">
                <a16:creationId xmlns:a16="http://schemas.microsoft.com/office/drawing/2014/main" id="{E95CA6D9-EDA9-4221-8E1B-4FC9D3C9451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A27C1F8-FCBC-4472-A531-67986B6F6A99}"/>
              </a:ext>
            </a:extLst>
          </p:cNvPr>
          <p:cNvSpPr>
            <a:spLocks noGrp="1"/>
          </p:cNvSpPr>
          <p:nvPr>
            <p:ph type="sldNum" sz="quarter" idx="12"/>
          </p:nvPr>
        </p:nvSpPr>
        <p:spPr/>
        <p:txBody>
          <a:bodyPr/>
          <a:lstStyle/>
          <a:p>
            <a:fld id="{468ECAF6-6797-46BF-99AC-35CE984CA991}" type="slidenum">
              <a:rPr kumimoji="1" lang="ja-JP" altLang="en-US" smtClean="0"/>
              <a:t>‹#›</a:t>
            </a:fld>
            <a:endParaRPr kumimoji="1" lang="ja-JP" altLang="en-US"/>
          </a:p>
        </p:txBody>
      </p:sp>
    </p:spTree>
    <p:extLst>
      <p:ext uri="{BB962C8B-B14F-4D97-AF65-F5344CB8AC3E}">
        <p14:creationId xmlns:p14="http://schemas.microsoft.com/office/powerpoint/2010/main" val="3911030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9350844-1B8B-4177-9055-8298E87EB0DA}"/>
              </a:ext>
            </a:extLst>
          </p:cNvPr>
          <p:cNvSpPr>
            <a:spLocks noGrp="1"/>
          </p:cNvSpPr>
          <p:nvPr>
            <p:ph type="dt" sz="half" idx="10"/>
          </p:nvPr>
        </p:nvSpPr>
        <p:spPr/>
        <p:txBody>
          <a:bodyPr/>
          <a:lstStyle/>
          <a:p>
            <a:fld id="{A9E83F1D-7AE2-45C7-94FF-68BC4AE77168}" type="datetimeFigureOut">
              <a:rPr kumimoji="1" lang="ja-JP" altLang="en-US" smtClean="0"/>
              <a:t>2021/7/31</a:t>
            </a:fld>
            <a:endParaRPr kumimoji="1" lang="ja-JP" altLang="en-US"/>
          </a:p>
        </p:txBody>
      </p:sp>
      <p:sp>
        <p:nvSpPr>
          <p:cNvPr id="3" name="フッター プレースホルダー 2">
            <a:extLst>
              <a:ext uri="{FF2B5EF4-FFF2-40B4-BE49-F238E27FC236}">
                <a16:creationId xmlns:a16="http://schemas.microsoft.com/office/drawing/2014/main" id="{2F4C52C9-435A-4B60-82BC-E3358BAC2F5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6EB07CB-73EB-4ADD-987D-AF0171E6A2F3}"/>
              </a:ext>
            </a:extLst>
          </p:cNvPr>
          <p:cNvSpPr>
            <a:spLocks noGrp="1"/>
          </p:cNvSpPr>
          <p:nvPr>
            <p:ph type="sldNum" sz="quarter" idx="12"/>
          </p:nvPr>
        </p:nvSpPr>
        <p:spPr/>
        <p:txBody>
          <a:bodyPr/>
          <a:lstStyle/>
          <a:p>
            <a:fld id="{468ECAF6-6797-46BF-99AC-35CE984CA991}" type="slidenum">
              <a:rPr kumimoji="1" lang="ja-JP" altLang="en-US" smtClean="0"/>
              <a:t>‹#›</a:t>
            </a:fld>
            <a:endParaRPr kumimoji="1" lang="ja-JP" altLang="en-US"/>
          </a:p>
        </p:txBody>
      </p:sp>
    </p:spTree>
    <p:extLst>
      <p:ext uri="{BB962C8B-B14F-4D97-AF65-F5344CB8AC3E}">
        <p14:creationId xmlns:p14="http://schemas.microsoft.com/office/powerpoint/2010/main" val="241510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05F438-326C-448B-997D-DBC6E8B5BD7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6B867B7-97A7-42FC-B7E8-E497B7264D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10D0F0B-C288-40DD-8E0E-E5A0967233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E922171-7BBE-4A17-9EBE-266543A8F22E}"/>
              </a:ext>
            </a:extLst>
          </p:cNvPr>
          <p:cNvSpPr>
            <a:spLocks noGrp="1"/>
          </p:cNvSpPr>
          <p:nvPr>
            <p:ph type="dt" sz="half" idx="10"/>
          </p:nvPr>
        </p:nvSpPr>
        <p:spPr/>
        <p:txBody>
          <a:bodyPr/>
          <a:lstStyle/>
          <a:p>
            <a:fld id="{A9E83F1D-7AE2-45C7-94FF-68BC4AE77168}" type="datetimeFigureOut">
              <a:rPr kumimoji="1" lang="ja-JP" altLang="en-US" smtClean="0"/>
              <a:t>2021/7/31</a:t>
            </a:fld>
            <a:endParaRPr kumimoji="1" lang="ja-JP" altLang="en-US"/>
          </a:p>
        </p:txBody>
      </p:sp>
      <p:sp>
        <p:nvSpPr>
          <p:cNvPr id="6" name="フッター プレースホルダー 5">
            <a:extLst>
              <a:ext uri="{FF2B5EF4-FFF2-40B4-BE49-F238E27FC236}">
                <a16:creationId xmlns:a16="http://schemas.microsoft.com/office/drawing/2014/main" id="{08B4BE0F-786E-4D3B-851C-9F0C6D75E9B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A545F25-0F29-4145-900B-D7C4414A5D47}"/>
              </a:ext>
            </a:extLst>
          </p:cNvPr>
          <p:cNvSpPr>
            <a:spLocks noGrp="1"/>
          </p:cNvSpPr>
          <p:nvPr>
            <p:ph type="sldNum" sz="quarter" idx="12"/>
          </p:nvPr>
        </p:nvSpPr>
        <p:spPr/>
        <p:txBody>
          <a:bodyPr/>
          <a:lstStyle/>
          <a:p>
            <a:fld id="{468ECAF6-6797-46BF-99AC-35CE984CA991}" type="slidenum">
              <a:rPr kumimoji="1" lang="ja-JP" altLang="en-US" smtClean="0"/>
              <a:t>‹#›</a:t>
            </a:fld>
            <a:endParaRPr kumimoji="1" lang="ja-JP" altLang="en-US"/>
          </a:p>
        </p:txBody>
      </p:sp>
    </p:spTree>
    <p:extLst>
      <p:ext uri="{BB962C8B-B14F-4D97-AF65-F5344CB8AC3E}">
        <p14:creationId xmlns:p14="http://schemas.microsoft.com/office/powerpoint/2010/main" val="4167604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7AC862-87A2-4A62-BE0B-0F777C24E5A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9F5CB73-6B6E-4B8F-A237-167083AD27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D589763-FE98-42E8-905F-9555453144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F70BCF9-EDA8-4700-874C-3556B5911415}"/>
              </a:ext>
            </a:extLst>
          </p:cNvPr>
          <p:cNvSpPr>
            <a:spLocks noGrp="1"/>
          </p:cNvSpPr>
          <p:nvPr>
            <p:ph type="dt" sz="half" idx="10"/>
          </p:nvPr>
        </p:nvSpPr>
        <p:spPr/>
        <p:txBody>
          <a:bodyPr/>
          <a:lstStyle/>
          <a:p>
            <a:fld id="{A9E83F1D-7AE2-45C7-94FF-68BC4AE77168}" type="datetimeFigureOut">
              <a:rPr kumimoji="1" lang="ja-JP" altLang="en-US" smtClean="0"/>
              <a:t>2021/7/31</a:t>
            </a:fld>
            <a:endParaRPr kumimoji="1" lang="ja-JP" altLang="en-US"/>
          </a:p>
        </p:txBody>
      </p:sp>
      <p:sp>
        <p:nvSpPr>
          <p:cNvPr id="6" name="フッター プレースホルダー 5">
            <a:extLst>
              <a:ext uri="{FF2B5EF4-FFF2-40B4-BE49-F238E27FC236}">
                <a16:creationId xmlns:a16="http://schemas.microsoft.com/office/drawing/2014/main" id="{D3C262AF-6299-4E92-BABB-8B9D92C5F80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2263E89-3892-484D-A255-778C49BAB6FD}"/>
              </a:ext>
            </a:extLst>
          </p:cNvPr>
          <p:cNvSpPr>
            <a:spLocks noGrp="1"/>
          </p:cNvSpPr>
          <p:nvPr>
            <p:ph type="sldNum" sz="quarter" idx="12"/>
          </p:nvPr>
        </p:nvSpPr>
        <p:spPr/>
        <p:txBody>
          <a:bodyPr/>
          <a:lstStyle/>
          <a:p>
            <a:fld id="{468ECAF6-6797-46BF-99AC-35CE984CA991}" type="slidenum">
              <a:rPr kumimoji="1" lang="ja-JP" altLang="en-US" smtClean="0"/>
              <a:t>‹#›</a:t>
            </a:fld>
            <a:endParaRPr kumimoji="1" lang="ja-JP" altLang="en-US"/>
          </a:p>
        </p:txBody>
      </p:sp>
    </p:spTree>
    <p:extLst>
      <p:ext uri="{BB962C8B-B14F-4D97-AF65-F5344CB8AC3E}">
        <p14:creationId xmlns:p14="http://schemas.microsoft.com/office/powerpoint/2010/main" val="1912534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42F4716-89BD-4D33-AA17-95B5EA798A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DEFF2D0-5B9C-4DF4-ABC8-94046A6D84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AAE6522-6EF0-4F5A-8318-43DAFD4C93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E83F1D-7AE2-45C7-94FF-68BC4AE77168}" type="datetimeFigureOut">
              <a:rPr kumimoji="1" lang="ja-JP" altLang="en-US" smtClean="0"/>
              <a:t>2021/7/31</a:t>
            </a:fld>
            <a:endParaRPr kumimoji="1" lang="ja-JP" altLang="en-US"/>
          </a:p>
        </p:txBody>
      </p:sp>
      <p:sp>
        <p:nvSpPr>
          <p:cNvPr id="5" name="フッター プレースホルダー 4">
            <a:extLst>
              <a:ext uri="{FF2B5EF4-FFF2-40B4-BE49-F238E27FC236}">
                <a16:creationId xmlns:a16="http://schemas.microsoft.com/office/drawing/2014/main" id="{B5E22453-57B2-4B68-9C00-3530827E2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631241C-F017-4353-9B7D-0A44E953C8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8ECAF6-6797-46BF-99AC-35CE984CA991}" type="slidenum">
              <a:rPr kumimoji="1" lang="ja-JP" altLang="en-US" smtClean="0"/>
              <a:t>‹#›</a:t>
            </a:fld>
            <a:endParaRPr kumimoji="1" lang="ja-JP" altLang="en-US"/>
          </a:p>
        </p:txBody>
      </p:sp>
    </p:spTree>
    <p:extLst>
      <p:ext uri="{BB962C8B-B14F-4D97-AF65-F5344CB8AC3E}">
        <p14:creationId xmlns:p14="http://schemas.microsoft.com/office/powerpoint/2010/main" val="2060290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25242A-2778-4A82-BC61-4102A6FBE5B0}"/>
              </a:ext>
            </a:extLst>
          </p:cNvPr>
          <p:cNvSpPr>
            <a:spLocks noGrp="1"/>
          </p:cNvSpPr>
          <p:nvPr>
            <p:ph type="ctrTitle"/>
          </p:nvPr>
        </p:nvSpPr>
        <p:spPr>
          <a:xfrm>
            <a:off x="1638300" y="786608"/>
            <a:ext cx="9144000" cy="2510691"/>
          </a:xfrm>
        </p:spPr>
        <p:txBody>
          <a:bodyPr>
            <a:normAutofit fontScale="90000"/>
          </a:bodyPr>
          <a:lstStyle/>
          <a:p>
            <a:r>
              <a:rPr lang="en-US" altLang="ja-JP" dirty="0"/>
              <a:t>Chiba Campaign 2021</a:t>
            </a:r>
            <a:br>
              <a:rPr lang="en-US" altLang="ja-JP" dirty="0"/>
            </a:br>
            <a:r>
              <a:rPr lang="en-US" altLang="ja-JP" dirty="0"/>
              <a:t>7</a:t>
            </a:r>
            <a:r>
              <a:rPr lang="ja-JP" altLang="en-US" dirty="0"/>
              <a:t>月</a:t>
            </a:r>
            <a:r>
              <a:rPr lang="en-US" altLang="ja-JP" dirty="0"/>
              <a:t>26</a:t>
            </a:r>
            <a:r>
              <a:rPr lang="ja-JP" altLang="en-US" dirty="0"/>
              <a:t>日～</a:t>
            </a:r>
            <a:r>
              <a:rPr lang="en-US" altLang="ja-JP" dirty="0"/>
              <a:t>8</a:t>
            </a:r>
            <a:r>
              <a:rPr lang="ja-JP" altLang="en-US" dirty="0"/>
              <a:t>月 </a:t>
            </a:r>
            <a:r>
              <a:rPr lang="en-US" altLang="ja-JP" dirty="0"/>
              <a:t>8</a:t>
            </a:r>
            <a:r>
              <a:rPr lang="ja-JP" altLang="en-US" dirty="0"/>
              <a:t>日</a:t>
            </a:r>
            <a:br>
              <a:rPr lang="en-US" altLang="ja-JP" dirty="0"/>
            </a:br>
            <a:endParaRPr kumimoji="1" lang="ja-JP" altLang="en-US" dirty="0"/>
          </a:p>
        </p:txBody>
      </p:sp>
      <p:sp>
        <p:nvSpPr>
          <p:cNvPr id="3" name="字幕 2">
            <a:extLst>
              <a:ext uri="{FF2B5EF4-FFF2-40B4-BE49-F238E27FC236}">
                <a16:creationId xmlns:a16="http://schemas.microsoft.com/office/drawing/2014/main" id="{0B9AF40B-43B1-482C-A245-59622017394D}"/>
              </a:ext>
            </a:extLst>
          </p:cNvPr>
          <p:cNvSpPr>
            <a:spLocks noGrp="1"/>
          </p:cNvSpPr>
          <p:nvPr>
            <p:ph type="subTitle" idx="1"/>
          </p:nvPr>
        </p:nvSpPr>
        <p:spPr>
          <a:xfrm>
            <a:off x="5038725" y="5309394"/>
            <a:ext cx="6648449" cy="638174"/>
          </a:xfrm>
        </p:spPr>
        <p:txBody>
          <a:bodyPr>
            <a:normAutofit fontScale="92500"/>
          </a:bodyPr>
          <a:lstStyle/>
          <a:p>
            <a:r>
              <a:rPr kumimoji="1" lang="ja-JP" altLang="en-US" dirty="0"/>
              <a:t>千葉大学　理学部　地球科学科　</a:t>
            </a:r>
            <a:r>
              <a:rPr kumimoji="1" lang="en-US" altLang="ja-JP" dirty="0"/>
              <a:t>4</a:t>
            </a:r>
            <a:r>
              <a:rPr kumimoji="1" lang="ja-JP" altLang="en-US" dirty="0"/>
              <a:t>年　吉澤優子</a:t>
            </a:r>
          </a:p>
        </p:txBody>
      </p:sp>
      <p:sp>
        <p:nvSpPr>
          <p:cNvPr id="5" name="テキスト ボックス 4">
            <a:extLst>
              <a:ext uri="{FF2B5EF4-FFF2-40B4-BE49-F238E27FC236}">
                <a16:creationId xmlns:a16="http://schemas.microsoft.com/office/drawing/2014/main" id="{382BA39C-C892-4C8D-B474-8109766F11C6}"/>
              </a:ext>
            </a:extLst>
          </p:cNvPr>
          <p:cNvSpPr txBox="1"/>
          <p:nvPr/>
        </p:nvSpPr>
        <p:spPr>
          <a:xfrm>
            <a:off x="3452812" y="3297299"/>
            <a:ext cx="6434137" cy="584775"/>
          </a:xfrm>
          <a:prstGeom prst="rect">
            <a:avLst/>
          </a:prstGeom>
          <a:noFill/>
        </p:spPr>
        <p:txBody>
          <a:bodyPr wrap="square" rtlCol="0">
            <a:spAutoFit/>
          </a:bodyPr>
          <a:lstStyle/>
          <a:p>
            <a:r>
              <a:rPr kumimoji="1" lang="en-US" altLang="ja-JP" sz="3200" dirty="0"/>
              <a:t>BC(black carbon) and PM</a:t>
            </a:r>
            <a:r>
              <a:rPr kumimoji="1" lang="en-US" altLang="ja-JP" dirty="0"/>
              <a:t>2.5</a:t>
            </a:r>
            <a:endParaRPr kumimoji="1" lang="ja-JP" altLang="en-US" dirty="0"/>
          </a:p>
        </p:txBody>
      </p:sp>
    </p:spTree>
    <p:extLst>
      <p:ext uri="{BB962C8B-B14F-4D97-AF65-F5344CB8AC3E}">
        <p14:creationId xmlns:p14="http://schemas.microsoft.com/office/powerpoint/2010/main" val="1572982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4ED6E88-1DB7-4BBC-A4B8-805681EB6428}"/>
              </a:ext>
            </a:extLst>
          </p:cNvPr>
          <p:cNvSpPr txBox="1"/>
          <p:nvPr/>
        </p:nvSpPr>
        <p:spPr>
          <a:xfrm>
            <a:off x="5638800" y="2971800"/>
            <a:ext cx="914400" cy="914400"/>
          </a:xfrm>
          <a:prstGeom prst="rect">
            <a:avLst/>
          </a:prstGeom>
          <a:noFill/>
        </p:spPr>
        <p:txBody>
          <a:bodyPr wrap="square" rtlCol="0">
            <a:spAutoFit/>
          </a:bodyPr>
          <a:lstStyle/>
          <a:p>
            <a:endParaRPr kumimoji="1" lang="ja-JP" altLang="en-US" dirty="0"/>
          </a:p>
        </p:txBody>
      </p:sp>
      <p:sp>
        <p:nvSpPr>
          <p:cNvPr id="5" name="テキスト ボックス 4">
            <a:extLst>
              <a:ext uri="{FF2B5EF4-FFF2-40B4-BE49-F238E27FC236}">
                <a16:creationId xmlns:a16="http://schemas.microsoft.com/office/drawing/2014/main" id="{8EB7FE8C-20CD-48A0-AFF1-A948F37C0C8E}"/>
              </a:ext>
            </a:extLst>
          </p:cNvPr>
          <p:cNvSpPr txBox="1"/>
          <p:nvPr/>
        </p:nvSpPr>
        <p:spPr>
          <a:xfrm>
            <a:off x="2324098" y="4855455"/>
            <a:ext cx="8077201" cy="1477328"/>
          </a:xfrm>
          <a:prstGeom prst="rect">
            <a:avLst/>
          </a:prstGeom>
          <a:noFill/>
        </p:spPr>
        <p:txBody>
          <a:bodyPr wrap="square" rtlCol="0">
            <a:spAutoFit/>
          </a:bodyPr>
          <a:lstStyle/>
          <a:p>
            <a:r>
              <a:rPr kumimoji="1" lang="en-US" altLang="ja-JP" dirty="0"/>
              <a:t>[Figure]:</a:t>
            </a:r>
          </a:p>
          <a:p>
            <a:r>
              <a:rPr lang="en-US" altLang="ja-JP" dirty="0"/>
              <a:t>The original scatter(pink dot) of density data , the daily mean(black dot and the corresponding black line)of density data, and the hourly mean (yellow dot)of density data for BC at Chiba university.</a:t>
            </a:r>
          </a:p>
          <a:p>
            <a:endParaRPr lang="en-US" altLang="ja-JP" dirty="0"/>
          </a:p>
        </p:txBody>
      </p:sp>
      <p:pic>
        <p:nvPicPr>
          <p:cNvPr id="3" name="図 2">
            <a:extLst>
              <a:ext uri="{FF2B5EF4-FFF2-40B4-BE49-F238E27FC236}">
                <a16:creationId xmlns:a16="http://schemas.microsoft.com/office/drawing/2014/main" id="{E57A2B97-98F1-4685-89B3-173FAB1209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23901"/>
            <a:ext cx="12192000" cy="3914774"/>
          </a:xfrm>
          <a:prstGeom prst="rect">
            <a:avLst/>
          </a:prstGeom>
        </p:spPr>
      </p:pic>
    </p:spTree>
    <p:extLst>
      <p:ext uri="{BB962C8B-B14F-4D97-AF65-F5344CB8AC3E}">
        <p14:creationId xmlns:p14="http://schemas.microsoft.com/office/powerpoint/2010/main" val="1203603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8059A4F4-5AE0-447C-ADF9-E094E3D9D1D6}"/>
              </a:ext>
            </a:extLst>
          </p:cNvPr>
          <p:cNvSpPr txBox="1"/>
          <p:nvPr/>
        </p:nvSpPr>
        <p:spPr>
          <a:xfrm>
            <a:off x="3048000" y="4585811"/>
            <a:ext cx="6096000" cy="1200329"/>
          </a:xfrm>
          <a:prstGeom prst="rect">
            <a:avLst/>
          </a:prstGeom>
          <a:noFill/>
        </p:spPr>
        <p:txBody>
          <a:bodyPr wrap="square">
            <a:spAutoFit/>
          </a:bodyPr>
          <a:lstStyle/>
          <a:p>
            <a:r>
              <a:rPr kumimoji="1" lang="en-US" altLang="ja-JP" dirty="0"/>
              <a:t>[Figure]:</a:t>
            </a:r>
          </a:p>
          <a:p>
            <a:r>
              <a:rPr lang="en-US" altLang="ja-JP" dirty="0"/>
              <a:t>The original two scatters(blue dot and light blue dot)  of density data from two instruments for PM</a:t>
            </a:r>
            <a:r>
              <a:rPr lang="ja-JP" altLang="en-US" dirty="0"/>
              <a:t>₂</a:t>
            </a:r>
            <a:r>
              <a:rPr lang="en-US" altLang="ja-JP" dirty="0"/>
              <a:t>.</a:t>
            </a:r>
            <a:r>
              <a:rPr lang="ja-JP" altLang="en-US" dirty="0"/>
              <a:t>₅</a:t>
            </a:r>
            <a:r>
              <a:rPr lang="en-US" altLang="ja-JP" dirty="0"/>
              <a:t> at Chiba university.</a:t>
            </a:r>
          </a:p>
        </p:txBody>
      </p:sp>
      <p:pic>
        <p:nvPicPr>
          <p:cNvPr id="4" name="図 3">
            <a:extLst>
              <a:ext uri="{FF2B5EF4-FFF2-40B4-BE49-F238E27FC236}">
                <a16:creationId xmlns:a16="http://schemas.microsoft.com/office/drawing/2014/main" id="{C51EE202-384C-4D77-BA53-E863C449EF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7560"/>
            <a:ext cx="12192000" cy="3513951"/>
          </a:xfrm>
          <a:prstGeom prst="rect">
            <a:avLst/>
          </a:prstGeom>
        </p:spPr>
      </p:pic>
    </p:spTree>
    <p:extLst>
      <p:ext uri="{BB962C8B-B14F-4D97-AF65-F5344CB8AC3E}">
        <p14:creationId xmlns:p14="http://schemas.microsoft.com/office/powerpoint/2010/main" val="3733803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A5AC8E31-9608-416B-91E8-47031BF972E6}"/>
              </a:ext>
            </a:extLst>
          </p:cNvPr>
          <p:cNvSpPr txBox="1"/>
          <p:nvPr/>
        </p:nvSpPr>
        <p:spPr>
          <a:xfrm>
            <a:off x="2752724" y="4388730"/>
            <a:ext cx="7591426" cy="1477328"/>
          </a:xfrm>
          <a:prstGeom prst="rect">
            <a:avLst/>
          </a:prstGeom>
          <a:noFill/>
        </p:spPr>
        <p:txBody>
          <a:bodyPr wrap="square">
            <a:spAutoFit/>
          </a:bodyPr>
          <a:lstStyle/>
          <a:p>
            <a:r>
              <a:rPr kumimoji="1" lang="en-US" altLang="ja-JP" dirty="0"/>
              <a:t>[Figure]:</a:t>
            </a:r>
          </a:p>
          <a:p>
            <a:r>
              <a:rPr lang="en-US" altLang="ja-JP" dirty="0"/>
              <a:t>The daily mean of two scatters(larger blue and larger light blue dots)  and their corresponding two lines of density data, and the hourly mean of two scatters(smaller blue and smaller light blue dots) of </a:t>
            </a:r>
            <a:r>
              <a:rPr lang="en-US" altLang="ja-JP"/>
              <a:t>density data from </a:t>
            </a:r>
            <a:r>
              <a:rPr lang="en-US" altLang="ja-JP" dirty="0"/>
              <a:t>two instruments for PM</a:t>
            </a:r>
            <a:r>
              <a:rPr lang="ja-JP" altLang="en-US" dirty="0"/>
              <a:t>₂</a:t>
            </a:r>
            <a:r>
              <a:rPr lang="en-US" altLang="ja-JP" dirty="0"/>
              <a:t>.</a:t>
            </a:r>
            <a:r>
              <a:rPr lang="ja-JP" altLang="en-US" dirty="0"/>
              <a:t>₅</a:t>
            </a:r>
            <a:r>
              <a:rPr lang="en-US" altLang="ja-JP" dirty="0"/>
              <a:t> at Chiba university.</a:t>
            </a:r>
          </a:p>
        </p:txBody>
      </p:sp>
      <p:pic>
        <p:nvPicPr>
          <p:cNvPr id="4" name="図 3">
            <a:extLst>
              <a:ext uri="{FF2B5EF4-FFF2-40B4-BE49-F238E27FC236}">
                <a16:creationId xmlns:a16="http://schemas.microsoft.com/office/drawing/2014/main" id="{85C4B97D-084D-49A5-87D8-E62119CF5C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47725"/>
            <a:ext cx="12192000" cy="3445159"/>
          </a:xfrm>
          <a:prstGeom prst="rect">
            <a:avLst/>
          </a:prstGeom>
        </p:spPr>
      </p:pic>
    </p:spTree>
    <p:extLst>
      <p:ext uri="{BB962C8B-B14F-4D97-AF65-F5344CB8AC3E}">
        <p14:creationId xmlns:p14="http://schemas.microsoft.com/office/powerpoint/2010/main" val="5415808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165</Words>
  <Application>Microsoft Office PowerPoint</Application>
  <PresentationFormat>ワイド画面</PresentationFormat>
  <Paragraphs>9</Paragraphs>
  <Slides>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游ゴシック</vt:lpstr>
      <vt:lpstr>游ゴシック Light</vt:lpstr>
      <vt:lpstr>Arial</vt:lpstr>
      <vt:lpstr>Office テーマ</vt:lpstr>
      <vt:lpstr>Chiba Campaign 2021 7月26日～8月 8日 </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Chiba Campaign 2021 BC </dc:title>
  <dc:creator>axsa2480</dc:creator>
  <cp:lastModifiedBy>axsa2480</cp:lastModifiedBy>
  <cp:revision>16</cp:revision>
  <dcterms:created xsi:type="dcterms:W3CDTF">2021-07-29T14:32:06Z</dcterms:created>
  <dcterms:modified xsi:type="dcterms:W3CDTF">2021-07-31T00:54:30Z</dcterms:modified>
</cp:coreProperties>
</file>